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08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4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2022-04-22T01:45:21.109</dcterms:created>
  <dc:creator>Jong Hyug</dc:creator>
  <cp:lastModifiedBy>Jong Hyug</cp:lastModifiedBy>
  <dcterms:modified xsi:type="dcterms:W3CDTF">2022-04-22T01:49:58.803</dcterms:modified>
  <cp:revision>2</cp:revision>
  <cp:version>12.0.0.893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